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9" r:id="rId12"/>
    <p:sldId id="270" r:id="rId13"/>
    <p:sldId id="271" r:id="rId14"/>
    <p:sldId id="272" r:id="rId15"/>
    <p:sldId id="273" r:id="rId16"/>
  </p:sldIdLst>
  <p:sldSz cx="9144000" cy="6858000" type="screen4x3"/>
  <p:notesSz cx="6858000" cy="9144000"/>
  <p:custDataLst>
    <p:tags r:id="rId1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7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63F"/>
    <a:srgbClr val="89BD7B"/>
    <a:srgbClr val="F3F3F5"/>
    <a:srgbClr val="91AC38"/>
    <a:srgbClr val="FFE7CB"/>
    <a:srgbClr val="5AB48C"/>
    <a:srgbClr val="FFC000"/>
    <a:srgbClr val="489D1C"/>
    <a:srgbClr val="4DAB7D"/>
    <a:srgbClr val="90D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3" d="100"/>
          <a:sy n="83" d="100"/>
        </p:scale>
        <p:origin x="1450" y="62"/>
      </p:cViewPr>
      <p:guideLst>
        <p:guide orient="horz" pos="2114"/>
        <p:guide pos="27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2022/8/25</a:t>
            </a:fld>
            <a:endParaRPr lang="zh-CN" altLang="en-US" strike="noStrike" noProof="1"/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2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D44A26-277E-4F4B-8387-66C7101E2187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539CDE-1225-4008-A79E-D2EB80C03A1C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svg"/><Relationship Id="rId18" Type="http://schemas.openxmlformats.org/officeDocument/2006/relationships/image" Target="../media/image22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6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3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1.png"/><Relationship Id="rId18" Type="http://schemas.openxmlformats.org/officeDocument/2006/relationships/image" Target="../media/image38.svg"/><Relationship Id="rId26" Type="http://schemas.openxmlformats.org/officeDocument/2006/relationships/image" Target="../media/image46.svg"/><Relationship Id="rId3" Type="http://schemas.openxmlformats.org/officeDocument/2006/relationships/image" Target="../media/image16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32.svg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svg"/><Relationship Id="rId11" Type="http://schemas.openxmlformats.org/officeDocument/2006/relationships/image" Target="../media/image20.png"/><Relationship Id="rId24" Type="http://schemas.openxmlformats.org/officeDocument/2006/relationships/image" Target="../media/image44.sv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image" Target="../media/image48.svg"/><Relationship Id="rId10" Type="http://schemas.openxmlformats.org/officeDocument/2006/relationships/image" Target="../media/image30.svg"/><Relationship Id="rId19" Type="http://schemas.openxmlformats.org/officeDocument/2006/relationships/image" Target="../media/image24.png"/><Relationship Id="rId4" Type="http://schemas.openxmlformats.org/officeDocument/2006/relationships/image" Target="../media/image24.svg"/><Relationship Id="rId9" Type="http://schemas.openxmlformats.org/officeDocument/2006/relationships/image" Target="../media/image1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Relationship Id="rId27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组合 13"/>
          <p:cNvGrpSpPr/>
          <p:nvPr/>
        </p:nvGrpSpPr>
        <p:grpSpPr>
          <a:xfrm>
            <a:off x="4264025" y="3068638"/>
            <a:ext cx="695325" cy="873125"/>
            <a:chOff x="4264732" y="3068960"/>
            <a:chExt cx="695020" cy="873388"/>
          </a:xfrm>
        </p:grpSpPr>
        <p:grpSp>
          <p:nvGrpSpPr>
            <p:cNvPr id="5122" name="组合 4"/>
            <p:cNvGrpSpPr/>
            <p:nvPr/>
          </p:nvGrpSpPr>
          <p:grpSpPr>
            <a:xfrm>
              <a:off x="4264732" y="3068960"/>
              <a:ext cx="648072" cy="648073"/>
              <a:chOff x="4264732" y="3068960"/>
              <a:chExt cx="648072" cy="648073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4264732" y="3068960"/>
                <a:ext cx="648072" cy="648073"/>
              </a:xfrm>
              <a:prstGeom prst="ellips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5124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03204" y="3068960"/>
                <a:ext cx="609600" cy="609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2" name="文本框 11"/>
            <p:cNvSpPr txBox="1"/>
            <p:nvPr/>
          </p:nvSpPr>
          <p:spPr>
            <a:xfrm>
              <a:off x="4294056" y="3573016"/>
              <a:ext cx="665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b="1" kern="1200" cap="none" spc="0" normalizeH="0" baseline="0" noProof="0" dirty="0" smtClean="0">
                  <a:ln w="6350">
                    <a:solidFill>
                      <a:srgbClr val="FFFFFF"/>
                    </a:solidFill>
                  </a:ln>
                  <a:solidFill>
                    <a:srgbClr val="BBE0E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答题</a:t>
              </a:r>
            </a:p>
          </p:txBody>
        </p:sp>
      </p:grpSp>
      <p:grpSp>
        <p:nvGrpSpPr>
          <p:cNvPr id="5126" name="组合 14"/>
          <p:cNvGrpSpPr/>
          <p:nvPr/>
        </p:nvGrpSpPr>
        <p:grpSpPr>
          <a:xfrm>
            <a:off x="5364163" y="3009900"/>
            <a:ext cx="720725" cy="874713"/>
            <a:chOff x="5364088" y="3009527"/>
            <a:chExt cx="720080" cy="875031"/>
          </a:xfrm>
        </p:grpSpPr>
        <p:sp>
          <p:nvSpPr>
            <p:cNvPr id="7" name="椭圆 6"/>
            <p:cNvSpPr/>
            <p:nvPr/>
          </p:nvSpPr>
          <p:spPr>
            <a:xfrm>
              <a:off x="5364088" y="3009527"/>
              <a:ext cx="648072" cy="648073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5128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4568" y="3067432"/>
              <a:ext cx="505584" cy="50558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文本框 12"/>
            <p:cNvSpPr txBox="1"/>
            <p:nvPr/>
          </p:nvSpPr>
          <p:spPr>
            <a:xfrm>
              <a:off x="5387620" y="3515226"/>
              <a:ext cx="696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b="1" kern="1200" cap="none" spc="0" normalizeH="0" baseline="0" noProof="0" dirty="0" smtClean="0">
                  <a:ln w="6350">
                    <a:solidFill>
                      <a:srgbClr val="FFFFFF"/>
                    </a:solidFill>
                  </a:ln>
                  <a:solidFill>
                    <a:srgbClr val="BBE0E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签到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&amp;pky300_sjzg_VCG41N479578660_sjzg_VCG41N479578660&amp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0"/>
            <a:ext cx="77616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&amp;pky320_sjzg_VCG41N493084438_sjzg_VCG41N493084438&amp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组合 4"/>
          <p:cNvGrpSpPr/>
          <p:nvPr/>
        </p:nvGrpSpPr>
        <p:grpSpPr>
          <a:xfrm>
            <a:off x="827584" y="0"/>
            <a:ext cx="3289300" cy="7661275"/>
            <a:chOff x="1774" y="0"/>
            <a:chExt cx="5182" cy="12066"/>
          </a:xfrm>
        </p:grpSpPr>
        <p:pic>
          <p:nvPicPr>
            <p:cNvPr id="6146" name="图片 1" descr="&amp;pky90176114523&amp;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 b="51813"/>
            <a:stretch>
              <a:fillRect/>
            </a:stretch>
          </p:blipFill>
          <p:spPr>
            <a:xfrm>
              <a:off x="1774" y="0"/>
              <a:ext cx="5182" cy="248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47" name="图片 2" descr="&amp;pky90176114523&amp;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 t="45511"/>
            <a:stretch>
              <a:fillRect/>
            </a:stretch>
          </p:blipFill>
          <p:spPr>
            <a:xfrm>
              <a:off x="1774" y="9256"/>
              <a:ext cx="5182" cy="281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48" name="图片 3" descr="&amp;pky90176114523&amp;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/>
            <a:srcRect t="8707" b="51309"/>
            <a:stretch>
              <a:fillRect/>
            </a:stretch>
          </p:blipFill>
          <p:spPr>
            <a:xfrm>
              <a:off x="1774" y="546"/>
              <a:ext cx="5182" cy="8709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6149" name="图片 5" descr="&amp;pky300_sjzg_VCG211244680941_sjzg_VCG21124468094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025" y="-100012"/>
            <a:ext cx="4230688" cy="4230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图片 10" descr="&amp;pky340_sjzg_VCG211359159490_sjzg_VCG211359159490&amp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013" y="3213100"/>
            <a:ext cx="7342187" cy="4686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" name="组合 66" descr="7b0a202020202274657874626f78223a20227b5c2269645c223a32303334323032372c5c2263617465676f72795f69645c223a5c225c227d220a7d0a"/>
          <p:cNvGrpSpPr/>
          <p:nvPr/>
        </p:nvGrpSpPr>
        <p:grpSpPr>
          <a:xfrm>
            <a:off x="1889125" y="692150"/>
            <a:ext cx="5373688" cy="741363"/>
            <a:chOff x="5370" y="3510"/>
            <a:chExt cx="8461" cy="3780"/>
          </a:xfrm>
        </p:grpSpPr>
        <p:sp>
          <p:nvSpPr>
            <p:cNvPr id="68" name="圆角矩形 67"/>
            <p:cNvSpPr/>
            <p:nvPr/>
          </p:nvSpPr>
          <p:spPr>
            <a:xfrm>
              <a:off x="5370" y="3510"/>
              <a:ext cx="8461" cy="3780"/>
            </a:xfrm>
            <a:prstGeom prst="roundRect">
              <a:avLst/>
            </a:prstGeom>
            <a:pattFill prst="lgGrid">
              <a:fgClr>
                <a:srgbClr val="D9E4FD"/>
              </a:fgClr>
              <a:bgClr>
                <a:srgbClr val="C5DAFB"/>
              </a:bgClr>
            </a:pattFill>
            <a:ln w="19050">
              <a:solidFill>
                <a:srgbClr val="68A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/>
              <a:endParaRPr lang="zh-CN" altLang="en-US" strike="noStrike" noProof="1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5625" y="3510"/>
              <a:ext cx="7950" cy="3780"/>
            </a:xfrm>
            <a:prstGeom prst="roundRect">
              <a:avLst>
                <a:gd name="adj" fmla="val 13902"/>
              </a:avLst>
            </a:prstGeom>
            <a:solidFill>
              <a:schemeClr val="bg1"/>
            </a:solidFill>
            <a:ln w="19050">
              <a:solidFill>
                <a:srgbClr val="68A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8" name="图片 7" descr="32313539353531363b32313539353439303bbabab1a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55875" y="3357245"/>
            <a:ext cx="914400" cy="914400"/>
          </a:xfrm>
          <a:prstGeom prst="rect">
            <a:avLst/>
          </a:prstGeom>
        </p:spPr>
      </p:pic>
      <p:pic>
        <p:nvPicPr>
          <p:cNvPr id="32" name="图片 31" descr="32313533383335333b32313533383337303bd7d4d0d0b3b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87900" y="2997200"/>
            <a:ext cx="914400" cy="914400"/>
          </a:xfrm>
          <a:prstGeom prst="rect">
            <a:avLst/>
          </a:prstGeom>
        </p:spPr>
      </p:pic>
      <p:pic>
        <p:nvPicPr>
          <p:cNvPr id="37" name="图片 36" descr="32313539343334333b32313539343333363bb5e7b6afb3b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03800" y="4220845"/>
            <a:ext cx="914400" cy="914400"/>
          </a:xfrm>
          <a:prstGeom prst="rect">
            <a:avLst/>
          </a:prstGeom>
        </p:spPr>
      </p:pic>
      <p:pic>
        <p:nvPicPr>
          <p:cNvPr id="40" name="图片 39" descr="32303231323332313b32303231353337323bbdb1b1ad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88125" y="3717290"/>
            <a:ext cx="914400" cy="914400"/>
          </a:xfrm>
          <a:prstGeom prst="rect">
            <a:avLst/>
          </a:prstGeom>
        </p:spPr>
      </p:pic>
      <p:pic>
        <p:nvPicPr>
          <p:cNvPr id="41" name="图片 40" descr="31393935333138393b343730343032313bbdb1b1ad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884160" y="2759075"/>
            <a:ext cx="914400" cy="914400"/>
          </a:xfrm>
          <a:prstGeom prst="rect">
            <a:avLst/>
          </a:prstGeom>
        </p:spPr>
      </p:pic>
      <p:pic>
        <p:nvPicPr>
          <p:cNvPr id="2" name="图片 1" descr="32313536353732383b32313536353734383bd7d4d0d0b3b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012180" y="1772920"/>
            <a:ext cx="914400" cy="914400"/>
          </a:xfrm>
          <a:prstGeom prst="rect">
            <a:avLst/>
          </a:prstGeom>
        </p:spPr>
      </p:pic>
      <p:pic>
        <p:nvPicPr>
          <p:cNvPr id="5" name="图片 4" descr="跑步(2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3275965" y="5085080"/>
            <a:ext cx="952500" cy="952500"/>
          </a:xfrm>
          <a:prstGeom prst="rect">
            <a:avLst/>
          </a:prstGeom>
        </p:spPr>
      </p:pic>
      <p:pic>
        <p:nvPicPr>
          <p:cNvPr id="3" name="图片 2" descr="公益助跑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650" y="4437380"/>
            <a:ext cx="952500" cy="952500"/>
          </a:xfrm>
          <a:prstGeom prst="rect">
            <a:avLst/>
          </a:prstGeom>
        </p:spPr>
      </p:pic>
      <p:pic>
        <p:nvPicPr>
          <p:cNvPr id="4" name="图片 3" descr="体育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5695" y="2978150"/>
            <a:ext cx="952500" cy="952500"/>
          </a:xfrm>
          <a:prstGeom prst="rect">
            <a:avLst/>
          </a:prstGeom>
        </p:spPr>
      </p:pic>
      <p:pic>
        <p:nvPicPr>
          <p:cNvPr id="6" name="图片 5" descr="32313535363836343b32313535363837353bb1dfd7dfb1dfbfb4cad6bbfac4eac7e1c8cb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475740" y="56610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2" name="组合 20"/>
          <p:cNvGrpSpPr/>
          <p:nvPr/>
        </p:nvGrpSpPr>
        <p:grpSpPr>
          <a:xfrm>
            <a:off x="3923348" y="332740"/>
            <a:ext cx="1584325" cy="1584325"/>
            <a:chOff x="4819" y="2678"/>
            <a:chExt cx="2495" cy="2495"/>
          </a:xfrm>
        </p:grpSpPr>
        <p:grpSp>
          <p:nvGrpSpPr>
            <p:cNvPr id="8203" name="组合 21"/>
            <p:cNvGrpSpPr/>
            <p:nvPr/>
          </p:nvGrpSpPr>
          <p:grpSpPr>
            <a:xfrm>
              <a:off x="4819" y="2678"/>
              <a:ext cx="2495" cy="2495"/>
              <a:chOff x="9184" y="3926"/>
              <a:chExt cx="2495" cy="2495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9184" y="3926"/>
                <a:ext cx="2495" cy="2495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489D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10800000">
                <a:off x="9805" y="4429"/>
                <a:ext cx="1247" cy="378"/>
              </a:xfrm>
              <a:prstGeom prst="triangle">
                <a:avLst/>
              </a:prstGeom>
              <a:solidFill>
                <a:srgbClr val="4DAB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 rot="10800000">
                <a:off x="9805" y="4153"/>
                <a:ext cx="1238" cy="471"/>
              </a:xfrm>
              <a:custGeom>
                <a:avLst/>
                <a:gdLst>
                  <a:gd name="connsiteX0" fmla="*/ 0 w 1238"/>
                  <a:gd name="connsiteY0" fmla="*/ 187 h 471"/>
                  <a:gd name="connsiteX1" fmla="*/ 614 w 1238"/>
                  <a:gd name="connsiteY1" fmla="*/ 0 h 471"/>
                  <a:gd name="connsiteX2" fmla="*/ 1230 w 1238"/>
                  <a:gd name="connsiteY2" fmla="*/ 199 h 471"/>
                  <a:gd name="connsiteX3" fmla="*/ 1238 w 1238"/>
                  <a:gd name="connsiteY3" fmla="*/ 471 h 471"/>
                  <a:gd name="connsiteX4" fmla="*/ 8 w 1238"/>
                  <a:gd name="connsiteY4" fmla="*/ 467 h 471"/>
                  <a:gd name="connsiteX5" fmla="*/ 0 w 1238"/>
                  <a:gd name="connsiteY5" fmla="*/ 187 h 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" h="471">
                    <a:moveTo>
                      <a:pt x="0" y="187"/>
                    </a:moveTo>
                    <a:lnTo>
                      <a:pt x="614" y="0"/>
                    </a:lnTo>
                    <a:lnTo>
                      <a:pt x="1230" y="199"/>
                    </a:lnTo>
                    <a:lnTo>
                      <a:pt x="1238" y="471"/>
                    </a:lnTo>
                    <a:lnTo>
                      <a:pt x="8" y="467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4DAB7D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207" name="文本框 25"/>
              <p:cNvSpPr txBox="1"/>
              <p:nvPr/>
            </p:nvSpPr>
            <p:spPr>
              <a:xfrm>
                <a:off x="10034" y="4040"/>
                <a:ext cx="101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eaLnBrk="0" hangingPunct="0"/>
                <a:r>
                  <a:rPr lang="en-US" altLang="zh-CN">
                    <a:solidFill>
                      <a:srgbClr val="FFFF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Lv.2</a:t>
                </a:r>
              </a:p>
            </p:txBody>
          </p:sp>
          <p:cxnSp>
            <p:nvCxnSpPr>
              <p:cNvPr id="27" name="直接连接符 26"/>
              <p:cNvCxnSpPr>
                <a:stCxn id="25" idx="1"/>
              </p:cNvCxnSpPr>
              <p:nvPr/>
            </p:nvCxnSpPr>
            <p:spPr>
              <a:xfrm flipH="1">
                <a:off x="10418" y="4624"/>
                <a:ext cx="11" cy="43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图片 27" descr="32313534333836343b32313534333834363bd1abd5c2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9629" y="4720"/>
                <a:ext cx="1605" cy="1605"/>
              </a:xfrm>
              <a:prstGeom prst="rect">
                <a:avLst/>
              </a:prstGeom>
            </p:spPr>
          </p:pic>
        </p:grpSp>
        <p:sp>
          <p:nvSpPr>
            <p:cNvPr id="29" name="椭圆 28"/>
            <p:cNvSpPr/>
            <p:nvPr/>
          </p:nvSpPr>
          <p:spPr>
            <a:xfrm>
              <a:off x="5522" y="3699"/>
              <a:ext cx="1089" cy="1089"/>
            </a:xfrm>
            <a:prstGeom prst="ellipse">
              <a:avLst/>
            </a:prstGeom>
            <a:solidFill>
              <a:srgbClr val="FFE7CB"/>
            </a:solidFill>
            <a:ln>
              <a:solidFill>
                <a:srgbClr val="5AB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31" name="图片 30" descr="3b32313536383430393bcaf7d2b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65320" y="1148715"/>
            <a:ext cx="523875" cy="523875"/>
          </a:xfrm>
          <a:prstGeom prst="rect">
            <a:avLst/>
          </a:prstGeom>
        </p:spPr>
      </p:pic>
      <p:grpSp>
        <p:nvGrpSpPr>
          <p:cNvPr id="8212" name="组合 31"/>
          <p:cNvGrpSpPr/>
          <p:nvPr/>
        </p:nvGrpSpPr>
        <p:grpSpPr>
          <a:xfrm>
            <a:off x="5723573" y="261303"/>
            <a:ext cx="1584325" cy="1584325"/>
            <a:chOff x="4819" y="2678"/>
            <a:chExt cx="2495" cy="2495"/>
          </a:xfrm>
        </p:grpSpPr>
        <p:grpSp>
          <p:nvGrpSpPr>
            <p:cNvPr id="8213" name="组合 32"/>
            <p:cNvGrpSpPr/>
            <p:nvPr/>
          </p:nvGrpSpPr>
          <p:grpSpPr>
            <a:xfrm>
              <a:off x="4819" y="2678"/>
              <a:ext cx="2495" cy="2495"/>
              <a:chOff x="9184" y="3926"/>
              <a:chExt cx="2495" cy="2495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184" y="3926"/>
                <a:ext cx="2495" cy="2495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489D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10800000">
                <a:off x="9805" y="4429"/>
                <a:ext cx="1247" cy="378"/>
              </a:xfrm>
              <a:prstGeom prst="triangle">
                <a:avLst/>
              </a:prstGeom>
              <a:solidFill>
                <a:srgbClr val="4DAB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 rot="10800000">
                <a:off x="9805" y="4153"/>
                <a:ext cx="1238" cy="471"/>
              </a:xfrm>
              <a:custGeom>
                <a:avLst/>
                <a:gdLst>
                  <a:gd name="connsiteX0" fmla="*/ 0 w 1238"/>
                  <a:gd name="connsiteY0" fmla="*/ 187 h 471"/>
                  <a:gd name="connsiteX1" fmla="*/ 614 w 1238"/>
                  <a:gd name="connsiteY1" fmla="*/ 0 h 471"/>
                  <a:gd name="connsiteX2" fmla="*/ 1230 w 1238"/>
                  <a:gd name="connsiteY2" fmla="*/ 199 h 471"/>
                  <a:gd name="connsiteX3" fmla="*/ 1238 w 1238"/>
                  <a:gd name="connsiteY3" fmla="*/ 471 h 471"/>
                  <a:gd name="connsiteX4" fmla="*/ 8 w 1238"/>
                  <a:gd name="connsiteY4" fmla="*/ 467 h 471"/>
                  <a:gd name="connsiteX5" fmla="*/ 0 w 1238"/>
                  <a:gd name="connsiteY5" fmla="*/ 187 h 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" h="471">
                    <a:moveTo>
                      <a:pt x="0" y="187"/>
                    </a:moveTo>
                    <a:lnTo>
                      <a:pt x="614" y="0"/>
                    </a:lnTo>
                    <a:lnTo>
                      <a:pt x="1230" y="199"/>
                    </a:lnTo>
                    <a:lnTo>
                      <a:pt x="1238" y="471"/>
                    </a:lnTo>
                    <a:lnTo>
                      <a:pt x="8" y="467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4DAB7D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217" name="文本框 36"/>
              <p:cNvSpPr txBox="1"/>
              <p:nvPr/>
            </p:nvSpPr>
            <p:spPr>
              <a:xfrm>
                <a:off x="10034" y="4040"/>
                <a:ext cx="101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eaLnBrk="0" hangingPunct="0"/>
                <a:r>
                  <a:rPr lang="en-US" altLang="zh-CN">
                    <a:solidFill>
                      <a:srgbClr val="FFFF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Lv.3</a:t>
                </a:r>
              </a:p>
            </p:txBody>
          </p:sp>
          <p:cxnSp>
            <p:nvCxnSpPr>
              <p:cNvPr id="38" name="直接连接符 37"/>
              <p:cNvCxnSpPr>
                <a:stCxn id="36" idx="1"/>
              </p:cNvCxnSpPr>
              <p:nvPr/>
            </p:nvCxnSpPr>
            <p:spPr>
              <a:xfrm flipH="1">
                <a:off x="10418" y="4624"/>
                <a:ext cx="11" cy="43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图片 38" descr="32313534333836343b32313534333834363bd1abd5c2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9629" y="4720"/>
                <a:ext cx="1605" cy="1605"/>
              </a:xfrm>
              <a:prstGeom prst="rect">
                <a:avLst/>
              </a:prstGeom>
            </p:spPr>
          </p:pic>
        </p:grpSp>
        <p:sp>
          <p:nvSpPr>
            <p:cNvPr id="40" name="椭圆 39"/>
            <p:cNvSpPr/>
            <p:nvPr/>
          </p:nvSpPr>
          <p:spPr>
            <a:xfrm>
              <a:off x="5522" y="3699"/>
              <a:ext cx="1089" cy="1089"/>
            </a:xfrm>
            <a:prstGeom prst="ellipse">
              <a:avLst/>
            </a:prstGeom>
            <a:solidFill>
              <a:srgbClr val="FFE7CB"/>
            </a:solidFill>
            <a:ln>
              <a:solidFill>
                <a:srgbClr val="5AB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43" name="图片 42" descr="3b32303139323532313bcaf7d2b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10935" y="978535"/>
            <a:ext cx="635000" cy="635000"/>
          </a:xfrm>
          <a:prstGeom prst="rect">
            <a:avLst/>
          </a:prstGeom>
        </p:spPr>
      </p:pic>
      <p:grpSp>
        <p:nvGrpSpPr>
          <p:cNvPr id="8222" name="组合 43"/>
          <p:cNvGrpSpPr/>
          <p:nvPr/>
        </p:nvGrpSpPr>
        <p:grpSpPr>
          <a:xfrm>
            <a:off x="1654810" y="2277428"/>
            <a:ext cx="1584325" cy="1584325"/>
            <a:chOff x="4819" y="2678"/>
            <a:chExt cx="2495" cy="2495"/>
          </a:xfrm>
        </p:grpSpPr>
        <p:grpSp>
          <p:nvGrpSpPr>
            <p:cNvPr id="8223" name="组合 44"/>
            <p:cNvGrpSpPr/>
            <p:nvPr/>
          </p:nvGrpSpPr>
          <p:grpSpPr>
            <a:xfrm>
              <a:off x="4819" y="2678"/>
              <a:ext cx="2495" cy="2495"/>
              <a:chOff x="9184" y="3926"/>
              <a:chExt cx="2495" cy="2495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9184" y="3926"/>
                <a:ext cx="2495" cy="2495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489D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10800000">
                <a:off x="9805" y="4429"/>
                <a:ext cx="1247" cy="378"/>
              </a:xfrm>
              <a:prstGeom prst="triangle">
                <a:avLst/>
              </a:prstGeom>
              <a:solidFill>
                <a:srgbClr val="4DAB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 rot="10800000">
                <a:off x="9805" y="4153"/>
                <a:ext cx="1238" cy="471"/>
              </a:xfrm>
              <a:custGeom>
                <a:avLst/>
                <a:gdLst>
                  <a:gd name="connsiteX0" fmla="*/ 0 w 1238"/>
                  <a:gd name="connsiteY0" fmla="*/ 187 h 471"/>
                  <a:gd name="connsiteX1" fmla="*/ 614 w 1238"/>
                  <a:gd name="connsiteY1" fmla="*/ 0 h 471"/>
                  <a:gd name="connsiteX2" fmla="*/ 1230 w 1238"/>
                  <a:gd name="connsiteY2" fmla="*/ 199 h 471"/>
                  <a:gd name="connsiteX3" fmla="*/ 1238 w 1238"/>
                  <a:gd name="connsiteY3" fmla="*/ 471 h 471"/>
                  <a:gd name="connsiteX4" fmla="*/ 8 w 1238"/>
                  <a:gd name="connsiteY4" fmla="*/ 467 h 471"/>
                  <a:gd name="connsiteX5" fmla="*/ 0 w 1238"/>
                  <a:gd name="connsiteY5" fmla="*/ 187 h 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" h="471">
                    <a:moveTo>
                      <a:pt x="0" y="187"/>
                    </a:moveTo>
                    <a:lnTo>
                      <a:pt x="614" y="0"/>
                    </a:lnTo>
                    <a:lnTo>
                      <a:pt x="1230" y="199"/>
                    </a:lnTo>
                    <a:lnTo>
                      <a:pt x="1238" y="471"/>
                    </a:lnTo>
                    <a:lnTo>
                      <a:pt x="8" y="467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4DAB7D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227" name="文本框 48"/>
              <p:cNvSpPr txBox="1"/>
              <p:nvPr/>
            </p:nvSpPr>
            <p:spPr>
              <a:xfrm>
                <a:off x="10034" y="4040"/>
                <a:ext cx="101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eaLnBrk="0" hangingPunct="0"/>
                <a:r>
                  <a:rPr lang="en-US" altLang="zh-CN">
                    <a:solidFill>
                      <a:srgbClr val="FFFF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Lv.4</a:t>
                </a:r>
              </a:p>
            </p:txBody>
          </p:sp>
          <p:cxnSp>
            <p:nvCxnSpPr>
              <p:cNvPr id="51" name="直接连接符 50"/>
              <p:cNvCxnSpPr>
                <a:stCxn id="48" idx="1"/>
              </p:cNvCxnSpPr>
              <p:nvPr/>
            </p:nvCxnSpPr>
            <p:spPr>
              <a:xfrm flipH="1">
                <a:off x="10418" y="4624"/>
                <a:ext cx="11" cy="43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图片 51" descr="32313534333836343b32313534333834363bd1abd5c2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9629" y="4720"/>
                <a:ext cx="1605" cy="1605"/>
              </a:xfrm>
              <a:prstGeom prst="rect">
                <a:avLst/>
              </a:prstGeom>
            </p:spPr>
          </p:pic>
        </p:grpSp>
        <p:sp>
          <p:nvSpPr>
            <p:cNvPr id="53" name="椭圆 52"/>
            <p:cNvSpPr/>
            <p:nvPr/>
          </p:nvSpPr>
          <p:spPr>
            <a:xfrm>
              <a:off x="5522" y="3699"/>
              <a:ext cx="1089" cy="1089"/>
            </a:xfrm>
            <a:prstGeom prst="ellipse">
              <a:avLst/>
            </a:prstGeom>
            <a:solidFill>
              <a:srgbClr val="FFE7CB"/>
            </a:solidFill>
            <a:ln>
              <a:solidFill>
                <a:srgbClr val="5AB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55" name="图片 54" descr="31393939303837353b32303030353035383bd2b6d7d333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174240" y="3023870"/>
            <a:ext cx="542290" cy="542290"/>
          </a:xfrm>
          <a:prstGeom prst="rect">
            <a:avLst/>
          </a:prstGeom>
        </p:spPr>
      </p:pic>
      <p:grpSp>
        <p:nvGrpSpPr>
          <p:cNvPr id="8242" name="组合 70"/>
          <p:cNvGrpSpPr/>
          <p:nvPr/>
        </p:nvGrpSpPr>
        <p:grpSpPr>
          <a:xfrm>
            <a:off x="1962785" y="301943"/>
            <a:ext cx="1582738" cy="1584325"/>
            <a:chOff x="4819" y="2678"/>
            <a:chExt cx="2494" cy="2494"/>
          </a:xfrm>
        </p:grpSpPr>
        <p:grpSp>
          <p:nvGrpSpPr>
            <p:cNvPr id="8243" name="组合 71"/>
            <p:cNvGrpSpPr/>
            <p:nvPr/>
          </p:nvGrpSpPr>
          <p:grpSpPr>
            <a:xfrm>
              <a:off x="4819" y="2678"/>
              <a:ext cx="2494" cy="2494"/>
              <a:chOff x="9184" y="3926"/>
              <a:chExt cx="2494" cy="2494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9184" y="3926"/>
                <a:ext cx="2495" cy="2495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489D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74" name="等腰三角形 73"/>
              <p:cNvSpPr/>
              <p:nvPr/>
            </p:nvSpPr>
            <p:spPr>
              <a:xfrm rot="10800000">
                <a:off x="9805" y="4429"/>
                <a:ext cx="1247" cy="378"/>
              </a:xfrm>
              <a:prstGeom prst="triangle">
                <a:avLst/>
              </a:prstGeom>
              <a:solidFill>
                <a:srgbClr val="4DAB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 rot="10800000">
                <a:off x="9805" y="4153"/>
                <a:ext cx="1238" cy="471"/>
              </a:xfrm>
              <a:custGeom>
                <a:avLst/>
                <a:gdLst>
                  <a:gd name="connsiteX0" fmla="*/ 0 w 1238"/>
                  <a:gd name="connsiteY0" fmla="*/ 187 h 471"/>
                  <a:gd name="connsiteX1" fmla="*/ 614 w 1238"/>
                  <a:gd name="connsiteY1" fmla="*/ 0 h 471"/>
                  <a:gd name="connsiteX2" fmla="*/ 1230 w 1238"/>
                  <a:gd name="connsiteY2" fmla="*/ 199 h 471"/>
                  <a:gd name="connsiteX3" fmla="*/ 1238 w 1238"/>
                  <a:gd name="connsiteY3" fmla="*/ 471 h 471"/>
                  <a:gd name="connsiteX4" fmla="*/ 8 w 1238"/>
                  <a:gd name="connsiteY4" fmla="*/ 467 h 471"/>
                  <a:gd name="connsiteX5" fmla="*/ 0 w 1238"/>
                  <a:gd name="connsiteY5" fmla="*/ 187 h 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" h="471">
                    <a:moveTo>
                      <a:pt x="0" y="187"/>
                    </a:moveTo>
                    <a:lnTo>
                      <a:pt x="614" y="0"/>
                    </a:lnTo>
                    <a:lnTo>
                      <a:pt x="1230" y="199"/>
                    </a:lnTo>
                    <a:lnTo>
                      <a:pt x="1238" y="471"/>
                    </a:lnTo>
                    <a:lnTo>
                      <a:pt x="8" y="467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4DAB7D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8247" name="文本框 75"/>
              <p:cNvSpPr txBox="1"/>
              <p:nvPr/>
            </p:nvSpPr>
            <p:spPr>
              <a:xfrm>
                <a:off x="10034" y="4040"/>
                <a:ext cx="101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eaLnBrk="0" hangingPunct="0"/>
                <a:r>
                  <a:rPr lang="en-US" altLang="zh-CN">
                    <a:solidFill>
                      <a:srgbClr val="FFFF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Lv.1</a:t>
                </a:r>
              </a:p>
            </p:txBody>
          </p:sp>
          <p:cxnSp>
            <p:nvCxnSpPr>
              <p:cNvPr id="77" name="直接连接符 76"/>
              <p:cNvCxnSpPr>
                <a:stCxn id="75" idx="1"/>
              </p:cNvCxnSpPr>
              <p:nvPr/>
            </p:nvCxnSpPr>
            <p:spPr>
              <a:xfrm flipH="1">
                <a:off x="10418" y="4624"/>
                <a:ext cx="11" cy="43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8" name="图片 77" descr="32313534333836343b32313534333834363bd1abd5c2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9629" y="4720"/>
                <a:ext cx="1605" cy="1605"/>
              </a:xfrm>
              <a:prstGeom prst="rect">
                <a:avLst/>
              </a:prstGeom>
            </p:spPr>
          </p:pic>
        </p:grpSp>
        <p:sp>
          <p:nvSpPr>
            <p:cNvPr id="79" name="椭圆 78"/>
            <p:cNvSpPr/>
            <p:nvPr/>
          </p:nvSpPr>
          <p:spPr>
            <a:xfrm>
              <a:off x="5522" y="3699"/>
              <a:ext cx="1089" cy="1089"/>
            </a:xfrm>
            <a:prstGeom prst="ellipse">
              <a:avLst/>
            </a:prstGeom>
            <a:solidFill>
              <a:srgbClr val="FFE7CB"/>
            </a:solidFill>
            <a:ln>
              <a:solidFill>
                <a:srgbClr val="5AB4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80" name="图片 79" descr="3b32313536383431323bcaf7d2b6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669" y="3876"/>
              <a:ext cx="735" cy="735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5795010" y="2072640"/>
            <a:ext cx="1584325" cy="1584325"/>
            <a:chOff x="5795010" y="2072640"/>
            <a:chExt cx="1584325" cy="1584325"/>
          </a:xfrm>
        </p:grpSpPr>
        <p:grpSp>
          <p:nvGrpSpPr>
            <p:cNvPr id="8193" name="组合 19"/>
            <p:cNvGrpSpPr/>
            <p:nvPr/>
          </p:nvGrpSpPr>
          <p:grpSpPr>
            <a:xfrm>
              <a:off x="5795010" y="2072640"/>
              <a:ext cx="1584325" cy="1584325"/>
              <a:chOff x="4819" y="2678"/>
              <a:chExt cx="2495" cy="2495"/>
            </a:xfrm>
          </p:grpSpPr>
          <p:grpSp>
            <p:nvGrpSpPr>
              <p:cNvPr id="8194" name="组合 15"/>
              <p:cNvGrpSpPr/>
              <p:nvPr/>
            </p:nvGrpSpPr>
            <p:grpSpPr>
              <a:xfrm>
                <a:off x="4819" y="2678"/>
                <a:ext cx="2495" cy="2495"/>
                <a:chOff x="9184" y="3926"/>
                <a:chExt cx="2495" cy="2495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9184" y="3926"/>
                  <a:ext cx="2495" cy="2495"/>
                </a:xfrm>
                <a:prstGeom prst="ellipse">
                  <a:avLst/>
                </a:prstGeom>
                <a:solidFill>
                  <a:schemeClr val="bg1"/>
                </a:solidFill>
                <a:ln w="44450">
                  <a:solidFill>
                    <a:srgbClr val="489D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8" name="等腰三角形 7"/>
                <p:cNvSpPr/>
                <p:nvPr/>
              </p:nvSpPr>
              <p:spPr>
                <a:xfrm rot="10800000">
                  <a:off x="9805" y="4429"/>
                  <a:ext cx="1247" cy="378"/>
                </a:xfrm>
                <a:prstGeom prst="triangle">
                  <a:avLst/>
                </a:prstGeom>
                <a:solidFill>
                  <a:srgbClr val="4DAB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1" name="任意多边形 10"/>
                <p:cNvSpPr/>
                <p:nvPr/>
              </p:nvSpPr>
              <p:spPr>
                <a:xfrm rot="10800000">
                  <a:off x="9805" y="4153"/>
                  <a:ext cx="1238" cy="471"/>
                </a:xfrm>
                <a:custGeom>
                  <a:avLst/>
                  <a:gdLst>
                    <a:gd name="connsiteX0" fmla="*/ 0 w 1238"/>
                    <a:gd name="connsiteY0" fmla="*/ 187 h 471"/>
                    <a:gd name="connsiteX1" fmla="*/ 614 w 1238"/>
                    <a:gd name="connsiteY1" fmla="*/ 0 h 471"/>
                    <a:gd name="connsiteX2" fmla="*/ 1230 w 1238"/>
                    <a:gd name="connsiteY2" fmla="*/ 199 h 471"/>
                    <a:gd name="connsiteX3" fmla="*/ 1238 w 1238"/>
                    <a:gd name="connsiteY3" fmla="*/ 471 h 471"/>
                    <a:gd name="connsiteX4" fmla="*/ 8 w 1238"/>
                    <a:gd name="connsiteY4" fmla="*/ 467 h 471"/>
                    <a:gd name="connsiteX5" fmla="*/ 0 w 1238"/>
                    <a:gd name="connsiteY5" fmla="*/ 187 h 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8" h="471">
                      <a:moveTo>
                        <a:pt x="0" y="187"/>
                      </a:moveTo>
                      <a:lnTo>
                        <a:pt x="614" y="0"/>
                      </a:lnTo>
                      <a:lnTo>
                        <a:pt x="1230" y="199"/>
                      </a:lnTo>
                      <a:lnTo>
                        <a:pt x="1238" y="471"/>
                      </a:lnTo>
                      <a:lnTo>
                        <a:pt x="8" y="467"/>
                      </a:lnTo>
                      <a:lnTo>
                        <a:pt x="0" y="187"/>
                      </a:lnTo>
                      <a:close/>
                    </a:path>
                  </a:pathLst>
                </a:custGeom>
                <a:solidFill>
                  <a:srgbClr val="4DAB7D"/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8198" name="文本框 11"/>
                <p:cNvSpPr txBox="1"/>
                <p:nvPr/>
              </p:nvSpPr>
              <p:spPr>
                <a:xfrm>
                  <a:off x="10034" y="4040"/>
                  <a:ext cx="101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pPr eaLnBrk="0" hangingPunct="0"/>
                  <a:r>
                    <a:rPr lang="en-US" altLang="zh-CN">
                      <a:solidFill>
                        <a:srgbClr val="FFFF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Lv.6</a:t>
                  </a:r>
                </a:p>
              </p:txBody>
            </p:sp>
            <p:cxnSp>
              <p:nvCxnSpPr>
                <p:cNvPr id="15" name="直接连接符 14"/>
                <p:cNvCxnSpPr>
                  <a:stCxn id="11" idx="1"/>
                </p:cNvCxnSpPr>
                <p:nvPr/>
              </p:nvCxnSpPr>
              <p:spPr>
                <a:xfrm flipH="1">
                  <a:off x="10418" y="4624"/>
                  <a:ext cx="11" cy="436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图片 49" descr="32313534333836343b32313534333834363bd1abd5c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9" y="4720"/>
                  <a:ext cx="1605" cy="1605"/>
                </a:xfrm>
                <a:prstGeom prst="rect">
                  <a:avLst/>
                </a:prstGeom>
              </p:spPr>
            </p:pic>
          </p:grpSp>
          <p:sp>
            <p:nvSpPr>
              <p:cNvPr id="17" name="椭圆 16"/>
              <p:cNvSpPr/>
              <p:nvPr/>
            </p:nvSpPr>
            <p:spPr>
              <a:xfrm>
                <a:off x="5522" y="3699"/>
                <a:ext cx="1089" cy="1089"/>
              </a:xfrm>
              <a:prstGeom prst="ellipse">
                <a:avLst/>
              </a:prstGeom>
              <a:solidFill>
                <a:srgbClr val="FFE7CB"/>
              </a:solidFill>
              <a:ln>
                <a:solidFill>
                  <a:srgbClr val="5AB4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pic>
          <p:nvPicPr>
            <p:cNvPr id="4" name="图片 3" descr="31393939303837353b32303030353036303bcaf7c4be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rcRect b="13084"/>
            <a:stretch>
              <a:fillRect/>
            </a:stretch>
          </p:blipFill>
          <p:spPr>
            <a:xfrm>
              <a:off x="6279515" y="2776220"/>
              <a:ext cx="667385" cy="58039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918268" y="4364990"/>
            <a:ext cx="1584325" cy="1584325"/>
            <a:chOff x="3918268" y="4364990"/>
            <a:chExt cx="1584325" cy="1584325"/>
          </a:xfrm>
        </p:grpSpPr>
        <p:grpSp>
          <p:nvGrpSpPr>
            <p:cNvPr id="16" name="组合 55"/>
            <p:cNvGrpSpPr/>
            <p:nvPr/>
          </p:nvGrpSpPr>
          <p:grpSpPr>
            <a:xfrm>
              <a:off x="3918268" y="4364990"/>
              <a:ext cx="1584325" cy="1584325"/>
              <a:chOff x="4819" y="2678"/>
              <a:chExt cx="2495" cy="2495"/>
            </a:xfrm>
          </p:grpSpPr>
          <p:grpSp>
            <p:nvGrpSpPr>
              <p:cNvPr id="18" name="组合 56"/>
              <p:cNvGrpSpPr/>
              <p:nvPr/>
            </p:nvGrpSpPr>
            <p:grpSpPr>
              <a:xfrm>
                <a:off x="4819" y="2678"/>
                <a:ext cx="2495" cy="2495"/>
                <a:chOff x="9184" y="3926"/>
                <a:chExt cx="2495" cy="2495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9184" y="3926"/>
                  <a:ext cx="2495" cy="2495"/>
                </a:xfrm>
                <a:prstGeom prst="ellipse">
                  <a:avLst/>
                </a:prstGeom>
                <a:solidFill>
                  <a:schemeClr val="bg1"/>
                </a:solidFill>
                <a:ln w="44450">
                  <a:solidFill>
                    <a:srgbClr val="489D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0" name="等腰三角形 19"/>
                <p:cNvSpPr/>
                <p:nvPr/>
              </p:nvSpPr>
              <p:spPr>
                <a:xfrm rot="10800000">
                  <a:off x="9805" y="4429"/>
                  <a:ext cx="1247" cy="378"/>
                </a:xfrm>
                <a:prstGeom prst="triangle">
                  <a:avLst/>
                </a:prstGeom>
                <a:solidFill>
                  <a:srgbClr val="4DAB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 rot="10800000">
                  <a:off x="9805" y="4153"/>
                  <a:ext cx="1238" cy="471"/>
                </a:xfrm>
                <a:custGeom>
                  <a:avLst/>
                  <a:gdLst>
                    <a:gd name="connsiteX0" fmla="*/ 0 w 1238"/>
                    <a:gd name="connsiteY0" fmla="*/ 187 h 471"/>
                    <a:gd name="connsiteX1" fmla="*/ 614 w 1238"/>
                    <a:gd name="connsiteY1" fmla="*/ 0 h 471"/>
                    <a:gd name="connsiteX2" fmla="*/ 1230 w 1238"/>
                    <a:gd name="connsiteY2" fmla="*/ 199 h 471"/>
                    <a:gd name="connsiteX3" fmla="*/ 1238 w 1238"/>
                    <a:gd name="connsiteY3" fmla="*/ 471 h 471"/>
                    <a:gd name="connsiteX4" fmla="*/ 8 w 1238"/>
                    <a:gd name="connsiteY4" fmla="*/ 467 h 471"/>
                    <a:gd name="connsiteX5" fmla="*/ 0 w 1238"/>
                    <a:gd name="connsiteY5" fmla="*/ 187 h 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8" h="471">
                      <a:moveTo>
                        <a:pt x="0" y="187"/>
                      </a:moveTo>
                      <a:lnTo>
                        <a:pt x="614" y="0"/>
                      </a:lnTo>
                      <a:lnTo>
                        <a:pt x="1230" y="199"/>
                      </a:lnTo>
                      <a:lnTo>
                        <a:pt x="1238" y="471"/>
                      </a:lnTo>
                      <a:lnTo>
                        <a:pt x="8" y="467"/>
                      </a:lnTo>
                      <a:lnTo>
                        <a:pt x="0" y="187"/>
                      </a:lnTo>
                      <a:close/>
                    </a:path>
                  </a:pathLst>
                </a:custGeom>
                <a:solidFill>
                  <a:srgbClr val="4DAB7D"/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22" name="文本框 60"/>
                <p:cNvSpPr txBox="1"/>
                <p:nvPr/>
              </p:nvSpPr>
              <p:spPr>
                <a:xfrm>
                  <a:off x="10034" y="4040"/>
                  <a:ext cx="101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pPr eaLnBrk="0" hangingPunct="0"/>
                  <a:r>
                    <a:rPr lang="en-US" altLang="zh-CN">
                      <a:solidFill>
                        <a:srgbClr val="FFFF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Lv.8</a:t>
                  </a:r>
                </a:p>
              </p:txBody>
            </p:sp>
            <p:cxnSp>
              <p:nvCxnSpPr>
                <p:cNvPr id="26" name="直接连接符 25"/>
                <p:cNvCxnSpPr>
                  <a:stCxn id="21" idx="1"/>
                </p:cNvCxnSpPr>
                <p:nvPr/>
              </p:nvCxnSpPr>
              <p:spPr>
                <a:xfrm flipH="1">
                  <a:off x="10418" y="4624"/>
                  <a:ext cx="11" cy="436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" name="图片 29" descr="32313534333836343b32313534333834363bd1abd5c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9" y="4720"/>
                  <a:ext cx="1605" cy="1605"/>
                </a:xfrm>
                <a:prstGeom prst="rect">
                  <a:avLst/>
                </a:prstGeom>
              </p:spPr>
            </p:pic>
          </p:grpSp>
          <p:sp>
            <p:nvSpPr>
              <p:cNvPr id="32" name="椭圆 31"/>
              <p:cNvSpPr/>
              <p:nvPr/>
            </p:nvSpPr>
            <p:spPr>
              <a:xfrm>
                <a:off x="5522" y="3699"/>
                <a:ext cx="1089" cy="1089"/>
              </a:xfrm>
              <a:prstGeom prst="ellipse">
                <a:avLst/>
              </a:prstGeom>
              <a:solidFill>
                <a:srgbClr val="FFE7CB"/>
              </a:solidFill>
              <a:ln>
                <a:solidFill>
                  <a:srgbClr val="5AB4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pic>
          <p:nvPicPr>
            <p:cNvPr id="5" name="图片 4" descr="32313534383537393b32313534383631323bcaf7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4427220" y="5085080"/>
              <a:ext cx="573405" cy="573405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156008" y="4120515"/>
            <a:ext cx="1584325" cy="1584325"/>
            <a:chOff x="6156008" y="4120515"/>
            <a:chExt cx="1584325" cy="1584325"/>
          </a:xfrm>
        </p:grpSpPr>
        <p:grpSp>
          <p:nvGrpSpPr>
            <p:cNvPr id="57" name="组合 55"/>
            <p:cNvGrpSpPr/>
            <p:nvPr/>
          </p:nvGrpSpPr>
          <p:grpSpPr>
            <a:xfrm>
              <a:off x="6156008" y="4120515"/>
              <a:ext cx="1584325" cy="1584325"/>
              <a:chOff x="4819" y="2678"/>
              <a:chExt cx="2495" cy="2495"/>
            </a:xfrm>
          </p:grpSpPr>
          <p:grpSp>
            <p:nvGrpSpPr>
              <p:cNvPr id="61" name="组合 56"/>
              <p:cNvGrpSpPr/>
              <p:nvPr/>
            </p:nvGrpSpPr>
            <p:grpSpPr>
              <a:xfrm>
                <a:off x="4819" y="2678"/>
                <a:ext cx="2495" cy="2495"/>
                <a:chOff x="9184" y="3926"/>
                <a:chExt cx="2495" cy="2495"/>
              </a:xfrm>
            </p:grpSpPr>
            <p:sp>
              <p:nvSpPr>
                <p:cNvPr id="65" name="椭圆 64"/>
                <p:cNvSpPr/>
                <p:nvPr/>
              </p:nvSpPr>
              <p:spPr>
                <a:xfrm>
                  <a:off x="9184" y="3926"/>
                  <a:ext cx="2495" cy="2495"/>
                </a:xfrm>
                <a:prstGeom prst="ellipse">
                  <a:avLst/>
                </a:prstGeom>
                <a:solidFill>
                  <a:schemeClr val="bg1"/>
                </a:solidFill>
                <a:ln w="44450">
                  <a:solidFill>
                    <a:srgbClr val="489D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66" name="等腰三角形 65"/>
                <p:cNvSpPr/>
                <p:nvPr/>
              </p:nvSpPr>
              <p:spPr>
                <a:xfrm rot="10800000">
                  <a:off x="9805" y="4429"/>
                  <a:ext cx="1247" cy="378"/>
                </a:xfrm>
                <a:prstGeom prst="triangle">
                  <a:avLst/>
                </a:prstGeom>
                <a:solidFill>
                  <a:srgbClr val="4DAB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67" name="任意多边形 66"/>
                <p:cNvSpPr/>
                <p:nvPr/>
              </p:nvSpPr>
              <p:spPr>
                <a:xfrm rot="10800000">
                  <a:off x="9805" y="4153"/>
                  <a:ext cx="1238" cy="471"/>
                </a:xfrm>
                <a:custGeom>
                  <a:avLst/>
                  <a:gdLst>
                    <a:gd name="connsiteX0" fmla="*/ 0 w 1238"/>
                    <a:gd name="connsiteY0" fmla="*/ 187 h 471"/>
                    <a:gd name="connsiteX1" fmla="*/ 614 w 1238"/>
                    <a:gd name="connsiteY1" fmla="*/ 0 h 471"/>
                    <a:gd name="connsiteX2" fmla="*/ 1230 w 1238"/>
                    <a:gd name="connsiteY2" fmla="*/ 199 h 471"/>
                    <a:gd name="connsiteX3" fmla="*/ 1238 w 1238"/>
                    <a:gd name="connsiteY3" fmla="*/ 471 h 471"/>
                    <a:gd name="connsiteX4" fmla="*/ 8 w 1238"/>
                    <a:gd name="connsiteY4" fmla="*/ 467 h 471"/>
                    <a:gd name="connsiteX5" fmla="*/ 0 w 1238"/>
                    <a:gd name="connsiteY5" fmla="*/ 187 h 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8" h="471">
                      <a:moveTo>
                        <a:pt x="0" y="187"/>
                      </a:moveTo>
                      <a:lnTo>
                        <a:pt x="614" y="0"/>
                      </a:lnTo>
                      <a:lnTo>
                        <a:pt x="1230" y="199"/>
                      </a:lnTo>
                      <a:lnTo>
                        <a:pt x="1238" y="471"/>
                      </a:lnTo>
                      <a:lnTo>
                        <a:pt x="8" y="467"/>
                      </a:lnTo>
                      <a:lnTo>
                        <a:pt x="0" y="187"/>
                      </a:lnTo>
                      <a:close/>
                    </a:path>
                  </a:pathLst>
                </a:custGeom>
                <a:solidFill>
                  <a:srgbClr val="4DAB7D"/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68" name="文本框 60"/>
                <p:cNvSpPr txBox="1"/>
                <p:nvPr/>
              </p:nvSpPr>
              <p:spPr>
                <a:xfrm>
                  <a:off x="10034" y="4040"/>
                  <a:ext cx="101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pPr eaLnBrk="0" hangingPunct="0"/>
                  <a:r>
                    <a:rPr lang="en-US" altLang="zh-CN">
                      <a:solidFill>
                        <a:srgbClr val="FFFF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Lv.9</a:t>
                  </a:r>
                </a:p>
              </p:txBody>
            </p:sp>
            <p:cxnSp>
              <p:nvCxnSpPr>
                <p:cNvPr id="69" name="直接连接符 68"/>
                <p:cNvCxnSpPr>
                  <a:stCxn id="67" idx="1"/>
                </p:cNvCxnSpPr>
                <p:nvPr/>
              </p:nvCxnSpPr>
              <p:spPr>
                <a:xfrm flipH="1">
                  <a:off x="10418" y="4624"/>
                  <a:ext cx="11" cy="436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图片 70" descr="32313534333836343b32313534333834363bd1abd5c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9" y="4720"/>
                  <a:ext cx="1605" cy="1605"/>
                </a:xfrm>
                <a:prstGeom prst="rect">
                  <a:avLst/>
                </a:prstGeom>
              </p:spPr>
            </p:pic>
          </p:grpSp>
          <p:sp>
            <p:nvSpPr>
              <p:cNvPr id="72" name="椭圆 71"/>
              <p:cNvSpPr/>
              <p:nvPr/>
            </p:nvSpPr>
            <p:spPr>
              <a:xfrm>
                <a:off x="5522" y="3699"/>
                <a:ext cx="1089" cy="1089"/>
              </a:xfrm>
              <a:prstGeom prst="ellipse">
                <a:avLst/>
              </a:prstGeom>
              <a:solidFill>
                <a:srgbClr val="FFE7CB"/>
              </a:solidFill>
              <a:ln>
                <a:solidFill>
                  <a:srgbClr val="5AB4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pic>
          <p:nvPicPr>
            <p:cNvPr id="70" name="图片 69" descr="32313534383537393b32313534383630313bcaf7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rcRect b="13214"/>
            <a:stretch>
              <a:fillRect/>
            </a:stretch>
          </p:blipFill>
          <p:spPr>
            <a:xfrm>
              <a:off x="6602730" y="4808220"/>
              <a:ext cx="711200" cy="61722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1619568" y="4437380"/>
            <a:ext cx="1584325" cy="1584325"/>
            <a:chOff x="1619568" y="4437380"/>
            <a:chExt cx="1584325" cy="1584325"/>
          </a:xfrm>
        </p:grpSpPr>
        <p:grpSp>
          <p:nvGrpSpPr>
            <p:cNvPr id="33" name="组合 55"/>
            <p:cNvGrpSpPr/>
            <p:nvPr/>
          </p:nvGrpSpPr>
          <p:grpSpPr>
            <a:xfrm>
              <a:off x="1619568" y="4437380"/>
              <a:ext cx="1584325" cy="1584325"/>
              <a:chOff x="4819" y="2678"/>
              <a:chExt cx="2495" cy="2495"/>
            </a:xfrm>
          </p:grpSpPr>
          <p:grpSp>
            <p:nvGrpSpPr>
              <p:cNvPr id="37" name="组合 56"/>
              <p:cNvGrpSpPr/>
              <p:nvPr/>
            </p:nvGrpSpPr>
            <p:grpSpPr>
              <a:xfrm>
                <a:off x="4819" y="2678"/>
                <a:ext cx="2495" cy="2495"/>
                <a:chOff x="9184" y="3926"/>
                <a:chExt cx="2495" cy="2495"/>
              </a:xfrm>
            </p:grpSpPr>
            <p:sp>
              <p:nvSpPr>
                <p:cNvPr id="41" name="椭圆 40"/>
                <p:cNvSpPr/>
                <p:nvPr/>
              </p:nvSpPr>
              <p:spPr>
                <a:xfrm>
                  <a:off x="9184" y="3926"/>
                  <a:ext cx="2495" cy="2495"/>
                </a:xfrm>
                <a:prstGeom prst="ellipse">
                  <a:avLst/>
                </a:prstGeom>
                <a:solidFill>
                  <a:schemeClr val="bg1"/>
                </a:solidFill>
                <a:ln w="44450">
                  <a:solidFill>
                    <a:srgbClr val="489D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42" name="等腰三角形 41"/>
                <p:cNvSpPr/>
                <p:nvPr/>
              </p:nvSpPr>
              <p:spPr>
                <a:xfrm rot="10800000">
                  <a:off x="9805" y="4429"/>
                  <a:ext cx="1247" cy="378"/>
                </a:xfrm>
                <a:prstGeom prst="triangle">
                  <a:avLst/>
                </a:prstGeom>
                <a:solidFill>
                  <a:srgbClr val="4DAB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44" name="任意多边形 43"/>
                <p:cNvSpPr/>
                <p:nvPr/>
              </p:nvSpPr>
              <p:spPr>
                <a:xfrm rot="10800000">
                  <a:off x="9805" y="4153"/>
                  <a:ext cx="1238" cy="471"/>
                </a:xfrm>
                <a:custGeom>
                  <a:avLst/>
                  <a:gdLst>
                    <a:gd name="connsiteX0" fmla="*/ 0 w 1238"/>
                    <a:gd name="connsiteY0" fmla="*/ 187 h 471"/>
                    <a:gd name="connsiteX1" fmla="*/ 614 w 1238"/>
                    <a:gd name="connsiteY1" fmla="*/ 0 h 471"/>
                    <a:gd name="connsiteX2" fmla="*/ 1230 w 1238"/>
                    <a:gd name="connsiteY2" fmla="*/ 199 h 471"/>
                    <a:gd name="connsiteX3" fmla="*/ 1238 w 1238"/>
                    <a:gd name="connsiteY3" fmla="*/ 471 h 471"/>
                    <a:gd name="connsiteX4" fmla="*/ 8 w 1238"/>
                    <a:gd name="connsiteY4" fmla="*/ 467 h 471"/>
                    <a:gd name="connsiteX5" fmla="*/ 0 w 1238"/>
                    <a:gd name="connsiteY5" fmla="*/ 187 h 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8" h="471">
                      <a:moveTo>
                        <a:pt x="0" y="187"/>
                      </a:moveTo>
                      <a:lnTo>
                        <a:pt x="614" y="0"/>
                      </a:lnTo>
                      <a:lnTo>
                        <a:pt x="1230" y="199"/>
                      </a:lnTo>
                      <a:lnTo>
                        <a:pt x="1238" y="471"/>
                      </a:lnTo>
                      <a:lnTo>
                        <a:pt x="8" y="467"/>
                      </a:lnTo>
                      <a:lnTo>
                        <a:pt x="0" y="187"/>
                      </a:lnTo>
                      <a:close/>
                    </a:path>
                  </a:pathLst>
                </a:custGeom>
                <a:solidFill>
                  <a:srgbClr val="4DAB7D"/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45" name="文本框 60"/>
                <p:cNvSpPr txBox="1"/>
                <p:nvPr/>
              </p:nvSpPr>
              <p:spPr>
                <a:xfrm>
                  <a:off x="10034" y="4040"/>
                  <a:ext cx="101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pPr eaLnBrk="0" hangingPunct="0"/>
                  <a:r>
                    <a:rPr lang="en-US" altLang="zh-CN">
                      <a:solidFill>
                        <a:srgbClr val="FFFF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Lv.7</a:t>
                  </a:r>
                </a:p>
              </p:txBody>
            </p:sp>
            <p:cxnSp>
              <p:nvCxnSpPr>
                <p:cNvPr id="49" name="直接连接符 48"/>
                <p:cNvCxnSpPr>
                  <a:stCxn id="44" idx="1"/>
                </p:cNvCxnSpPr>
                <p:nvPr/>
              </p:nvCxnSpPr>
              <p:spPr>
                <a:xfrm flipH="1">
                  <a:off x="10418" y="4624"/>
                  <a:ext cx="11" cy="436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4" name="图片 53" descr="32313534333836343b32313534333834363bd1abd5c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9" y="4720"/>
                  <a:ext cx="1605" cy="1605"/>
                </a:xfrm>
                <a:prstGeom prst="rect">
                  <a:avLst/>
                </a:prstGeom>
              </p:spPr>
            </p:pic>
          </p:grpSp>
          <p:sp>
            <p:nvSpPr>
              <p:cNvPr id="56" name="椭圆 55"/>
              <p:cNvSpPr/>
              <p:nvPr/>
            </p:nvSpPr>
            <p:spPr>
              <a:xfrm>
                <a:off x="5522" y="3699"/>
                <a:ext cx="1089" cy="1089"/>
              </a:xfrm>
              <a:prstGeom prst="ellipse">
                <a:avLst/>
              </a:prstGeom>
              <a:solidFill>
                <a:srgbClr val="FFE7CB"/>
              </a:solidFill>
              <a:ln>
                <a:solidFill>
                  <a:srgbClr val="5AB4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pic>
          <p:nvPicPr>
            <p:cNvPr id="10" name="图片 9" descr="31393936303735353b31393936303734303bcaf7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2118995" y="5152390"/>
              <a:ext cx="597535" cy="597535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3640773" y="2132965"/>
            <a:ext cx="1584325" cy="1584325"/>
            <a:chOff x="3640773" y="2132965"/>
            <a:chExt cx="1584325" cy="1584325"/>
          </a:xfrm>
        </p:grpSpPr>
        <p:grpSp>
          <p:nvGrpSpPr>
            <p:cNvPr id="8232" name="组合 55"/>
            <p:cNvGrpSpPr/>
            <p:nvPr/>
          </p:nvGrpSpPr>
          <p:grpSpPr>
            <a:xfrm>
              <a:off x="3640773" y="2132965"/>
              <a:ext cx="1584325" cy="1584325"/>
              <a:chOff x="4819" y="2678"/>
              <a:chExt cx="2495" cy="2495"/>
            </a:xfrm>
          </p:grpSpPr>
          <p:grpSp>
            <p:nvGrpSpPr>
              <p:cNvPr id="8233" name="组合 56"/>
              <p:cNvGrpSpPr/>
              <p:nvPr/>
            </p:nvGrpSpPr>
            <p:grpSpPr>
              <a:xfrm>
                <a:off x="4819" y="2678"/>
                <a:ext cx="2495" cy="2495"/>
                <a:chOff x="9184" y="3926"/>
                <a:chExt cx="2495" cy="2495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9184" y="3926"/>
                  <a:ext cx="2495" cy="2495"/>
                </a:xfrm>
                <a:prstGeom prst="ellipse">
                  <a:avLst/>
                </a:prstGeom>
                <a:solidFill>
                  <a:schemeClr val="bg1"/>
                </a:solidFill>
                <a:ln w="44450">
                  <a:solidFill>
                    <a:srgbClr val="489D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59" name="等腰三角形 58"/>
                <p:cNvSpPr/>
                <p:nvPr/>
              </p:nvSpPr>
              <p:spPr>
                <a:xfrm rot="10800000">
                  <a:off x="9805" y="4429"/>
                  <a:ext cx="1247" cy="378"/>
                </a:xfrm>
                <a:prstGeom prst="triangle">
                  <a:avLst/>
                </a:prstGeom>
                <a:solidFill>
                  <a:srgbClr val="4DAB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60" name="任意多边形 59"/>
                <p:cNvSpPr/>
                <p:nvPr/>
              </p:nvSpPr>
              <p:spPr>
                <a:xfrm rot="10800000">
                  <a:off x="9805" y="4153"/>
                  <a:ext cx="1238" cy="471"/>
                </a:xfrm>
                <a:custGeom>
                  <a:avLst/>
                  <a:gdLst>
                    <a:gd name="connsiteX0" fmla="*/ 0 w 1238"/>
                    <a:gd name="connsiteY0" fmla="*/ 187 h 471"/>
                    <a:gd name="connsiteX1" fmla="*/ 614 w 1238"/>
                    <a:gd name="connsiteY1" fmla="*/ 0 h 471"/>
                    <a:gd name="connsiteX2" fmla="*/ 1230 w 1238"/>
                    <a:gd name="connsiteY2" fmla="*/ 199 h 471"/>
                    <a:gd name="connsiteX3" fmla="*/ 1238 w 1238"/>
                    <a:gd name="connsiteY3" fmla="*/ 471 h 471"/>
                    <a:gd name="connsiteX4" fmla="*/ 8 w 1238"/>
                    <a:gd name="connsiteY4" fmla="*/ 467 h 471"/>
                    <a:gd name="connsiteX5" fmla="*/ 0 w 1238"/>
                    <a:gd name="connsiteY5" fmla="*/ 187 h 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8" h="471">
                      <a:moveTo>
                        <a:pt x="0" y="187"/>
                      </a:moveTo>
                      <a:lnTo>
                        <a:pt x="614" y="0"/>
                      </a:lnTo>
                      <a:lnTo>
                        <a:pt x="1230" y="199"/>
                      </a:lnTo>
                      <a:lnTo>
                        <a:pt x="1238" y="471"/>
                      </a:lnTo>
                      <a:lnTo>
                        <a:pt x="8" y="467"/>
                      </a:lnTo>
                      <a:lnTo>
                        <a:pt x="0" y="187"/>
                      </a:lnTo>
                      <a:close/>
                    </a:path>
                  </a:pathLst>
                </a:custGeom>
                <a:solidFill>
                  <a:srgbClr val="4DAB7D"/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8237" name="文本框 60"/>
                <p:cNvSpPr txBox="1"/>
                <p:nvPr/>
              </p:nvSpPr>
              <p:spPr>
                <a:xfrm>
                  <a:off x="10034" y="4040"/>
                  <a:ext cx="101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pPr eaLnBrk="0" hangingPunct="0"/>
                  <a:r>
                    <a:rPr lang="en-US" altLang="zh-CN">
                      <a:solidFill>
                        <a:srgbClr val="FFFF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Lv.5</a:t>
                  </a:r>
                </a:p>
              </p:txBody>
            </p:sp>
            <p:cxnSp>
              <p:nvCxnSpPr>
                <p:cNvPr id="62" name="直接连接符 61"/>
                <p:cNvCxnSpPr>
                  <a:stCxn id="60" idx="1"/>
                </p:cNvCxnSpPr>
                <p:nvPr/>
              </p:nvCxnSpPr>
              <p:spPr>
                <a:xfrm flipH="1">
                  <a:off x="10418" y="4624"/>
                  <a:ext cx="11" cy="436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3" name="图片 62" descr="32313534333836343b32313534333834363bd1abd5c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9" y="4720"/>
                  <a:ext cx="1605" cy="1605"/>
                </a:xfrm>
                <a:prstGeom prst="rect">
                  <a:avLst/>
                </a:prstGeom>
              </p:spPr>
            </p:pic>
          </p:grpSp>
          <p:sp>
            <p:nvSpPr>
              <p:cNvPr id="64" name="椭圆 63"/>
              <p:cNvSpPr/>
              <p:nvPr/>
            </p:nvSpPr>
            <p:spPr>
              <a:xfrm>
                <a:off x="5522" y="3699"/>
                <a:ext cx="1089" cy="1089"/>
              </a:xfrm>
              <a:prstGeom prst="ellipse">
                <a:avLst/>
              </a:prstGeom>
              <a:solidFill>
                <a:srgbClr val="FFE7CB"/>
              </a:solidFill>
              <a:ln>
                <a:solidFill>
                  <a:srgbClr val="5AB4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</p:grpSp>
        <p:pic>
          <p:nvPicPr>
            <p:cNvPr id="82" name="图片 81" descr="32313534303636333b32313534303635343bcaf7d2b6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4130040" y="2843530"/>
              <a:ext cx="606425" cy="606425"/>
            </a:xfrm>
            <a:prstGeom prst="rect">
              <a:avLst/>
            </a:prstGeom>
          </p:spPr>
        </p:pic>
      </p:grpSp>
      <p:pic>
        <p:nvPicPr>
          <p:cNvPr id="86" name="图片 85" descr="32313534363331393b32313534363331383bb3a4d2b6b4d4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5621655" y="6290310"/>
            <a:ext cx="567690" cy="567690"/>
          </a:xfrm>
          <a:prstGeom prst="rect">
            <a:avLst/>
          </a:prstGeom>
        </p:spPr>
      </p:pic>
      <p:pic>
        <p:nvPicPr>
          <p:cNvPr id="87" name="图片 86" descr="32303231353833373b32303234383532333bb7e3d2b6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8244205" y="4878070"/>
            <a:ext cx="601980" cy="601980"/>
          </a:xfrm>
          <a:prstGeom prst="rect">
            <a:avLst/>
          </a:prstGeom>
        </p:spPr>
      </p:pic>
      <p:pic>
        <p:nvPicPr>
          <p:cNvPr id="88" name="图片 87" descr="32313537353533303b32313537353531333bd2b6d7d3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7956550" y="3717290"/>
            <a:ext cx="520065" cy="520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143000" y="0"/>
            <a:ext cx="6858000" cy="6858000"/>
            <a:chOff x="1800" y="0"/>
            <a:chExt cx="10800" cy="10800"/>
          </a:xfrm>
        </p:grpSpPr>
        <p:pic>
          <p:nvPicPr>
            <p:cNvPr id="16" name="图片 15" descr="&amp;pky360_sjzg_VCG211380471283_sjzg_VCG211380471283&amp;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0" y="0"/>
              <a:ext cx="10800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005" y="1091"/>
              <a:ext cx="2494" cy="1587"/>
            </a:xfrm>
            <a:prstGeom prst="rect">
              <a:avLst/>
            </a:prstGeom>
            <a:solidFill>
              <a:srgbClr val="F3F3F5"/>
            </a:solidFill>
            <a:ln>
              <a:solidFill>
                <a:srgbClr val="F3F3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 descr="31393939303837353b32303030353035383bd2b6d7d33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20100000">
              <a:off x="4314" y="1429"/>
              <a:ext cx="1072" cy="1072"/>
            </a:xfrm>
            <a:prstGeom prst="rect">
              <a:avLst/>
            </a:prstGeom>
          </p:spPr>
        </p:pic>
        <p:pic>
          <p:nvPicPr>
            <p:cNvPr id="10" name="图片 9" descr="&amp;pky360_sjzg_VCG211380471283_sjzg_VCG211380471283&amp;"/>
            <p:cNvPicPr>
              <a:picLocks noChangeAspect="1"/>
            </p:cNvPicPr>
            <p:nvPr/>
          </p:nvPicPr>
          <p:blipFill>
            <a:blip r:embed="rId2"/>
            <a:srcRect l="68102" t="81750" r="24556" b="7750"/>
            <a:stretch>
              <a:fillRect/>
            </a:stretch>
          </p:blipFill>
          <p:spPr>
            <a:xfrm rot="4260000">
              <a:off x="4861" y="2330"/>
              <a:ext cx="793" cy="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&amp;pky320_sjzg_VCG211336344911_sjzg_VCG211336344911&amp;"/>
          <p:cNvPicPr>
            <a:picLocks noChangeAspect="1"/>
          </p:cNvPicPr>
          <p:nvPr/>
        </p:nvPicPr>
        <p:blipFill>
          <a:blip r:embed="rId2"/>
          <a:srcRect b="26463"/>
          <a:stretch>
            <a:fillRect/>
          </a:stretch>
        </p:blipFill>
        <p:spPr>
          <a:xfrm>
            <a:off x="1143000" y="0"/>
            <a:ext cx="6858000" cy="50431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&amp;pky340_sjzg_VCG41N517163466_sjzg_VCG41N517163466&amp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&amp;pky380_sjzg_VCG41N528972242_sjzg_VCG41N528972242&amp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&amp;pky360_sjzg_VCG41N179570493_sjzg_VCG41N179570493&amp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5" y="0"/>
            <a:ext cx="670433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YxMWZiZDhkNTgyN2Q2YTNhZjViODc0Y2Y5NGY0Mj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56.903076171875,&quot;width&quot;:5181.73217773437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56.902362204724,&quot;width&quot;:5181.732283464566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56.903076171875,&quot;width&quot;:5181.73217773437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11</Words>
  <Application>Microsoft Office PowerPoint</Application>
  <PresentationFormat>全屏显示(4:3)</PresentationFormat>
  <Paragraphs>11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宋体</vt:lpstr>
      <vt:lpstr>幼圆</vt:lpstr>
      <vt:lpstr>Arial</vt:lpstr>
      <vt:lpstr>Calibri</vt:lpstr>
      <vt:lpstr>默认设计模板</vt:lpstr>
      <vt:lpstr>1_默认设计模板</vt:lpstr>
      <vt:lpstr>2_默认设计模板</vt:lpstr>
      <vt:lpstr>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陶蕊幸</dc:creator>
  <cp:lastModifiedBy>16518</cp:lastModifiedBy>
  <cp:revision>12</cp:revision>
  <dcterms:created xsi:type="dcterms:W3CDTF">2022-08-12T02:34:00Z</dcterms:created>
  <dcterms:modified xsi:type="dcterms:W3CDTF">2022-08-25T08:01:21Z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9B555ACE8EC94C05AA86157012149277</vt:lpwstr>
  </property>
</Properties>
</file>